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183cc83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183cc83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183cc83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183cc83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5a6666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5a6666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c5a6666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c5a6666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c183cc83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c183cc83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Mouse events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85950"/>
            <a:ext cx="4946400" cy="30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Mouse Event interface represents events: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Occur due to the user interacting with a pointing device.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7400" y="4852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Mouse Events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467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Mouseover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Mouseout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Mousedown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mouseup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17475" y="4651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Sub-type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Montserrat Medium"/>
                <a:ea typeface="Montserrat Medium"/>
                <a:cs typeface="Montserrat Medium"/>
                <a:sym typeface="Montserrat Medium"/>
              </a:rPr>
              <a:t>Mouseout and Mouseover</a:t>
            </a:r>
            <a:endParaRPr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Montserrat Medium"/>
                <a:ea typeface="Montserrat Medium"/>
                <a:cs typeface="Montserrat Medium"/>
                <a:sym typeface="Montserrat Medium"/>
              </a:rPr>
              <a:t>Mousedown and mouseup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838050" y="1438275"/>
            <a:ext cx="5109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we move the cursor over a text “keep the cursor over me” there should be an alert “Mouse over the text”.</a:t>
            </a:r>
            <a:endParaRPr sz="1800"/>
          </a:p>
        </p:txBody>
      </p:sp>
      <p:sp>
        <p:nvSpPr>
          <p:cNvPr id="189" name="Google Shape;189;p41"/>
          <p:cNvSpPr txBox="1"/>
          <p:nvPr>
            <p:ph type="title"/>
          </p:nvPr>
        </p:nvSpPr>
        <p:spPr>
          <a:xfrm>
            <a:off x="727550" y="45507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